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31"/>
  </p:notesMasterIdLst>
  <p:handoutMasterIdLst>
    <p:handoutMasterId r:id="rId32"/>
  </p:handoutMasterIdLst>
  <p:sldIdLst>
    <p:sldId id="1519" r:id="rId5"/>
    <p:sldId id="1520" r:id="rId6"/>
    <p:sldId id="1499" r:id="rId7"/>
    <p:sldId id="1515" r:id="rId8"/>
    <p:sldId id="1521" r:id="rId9"/>
    <p:sldId id="1525" r:id="rId10"/>
    <p:sldId id="1526" r:id="rId11"/>
    <p:sldId id="1527" r:id="rId12"/>
    <p:sldId id="1528" r:id="rId13"/>
    <p:sldId id="1529" r:id="rId14"/>
    <p:sldId id="1530" r:id="rId15"/>
    <p:sldId id="1531" r:id="rId16"/>
    <p:sldId id="1532" r:id="rId17"/>
    <p:sldId id="1533" r:id="rId18"/>
    <p:sldId id="1534" r:id="rId19"/>
    <p:sldId id="1535" r:id="rId20"/>
    <p:sldId id="1536" r:id="rId21"/>
    <p:sldId id="1537" r:id="rId22"/>
    <p:sldId id="1538" r:id="rId23"/>
    <p:sldId id="1539" r:id="rId24"/>
    <p:sldId id="1540" r:id="rId25"/>
    <p:sldId id="1541" r:id="rId26"/>
    <p:sldId id="1542" r:id="rId27"/>
    <p:sldId id="1543" r:id="rId28"/>
    <p:sldId id="1545" r:id="rId29"/>
    <p:sldId id="154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8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9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1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5109526"/>
            <a:ext cx="10923936" cy="641279"/>
          </a:xfrm>
        </p:spPr>
        <p:txBody>
          <a:bodyPr anchor="b">
            <a:noAutofit/>
          </a:bodyPr>
          <a:lstStyle>
            <a:lvl1pPr algn="l">
              <a:defRPr sz="5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CDE85611-F29A-5B31-8523-08B6A1185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5811724"/>
            <a:ext cx="10923936" cy="4092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 t="-40" b="-40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00589" y="6212217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524BB-F0A6-4140-A8AB-1C8A7E34AB0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09325" y="6221013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0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5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5652464" cy="2613336"/>
          </a:xfrm>
        </p:spPr>
        <p:txBody>
          <a:bodyPr anchor="b"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F2758A-C3D6-E84B-B3E9-757EFEF52D55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3996050"/>
            <a:ext cx="5652464" cy="22269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EE8CE2C-7AFC-E265-19EB-F76884D59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3095" y="630936"/>
            <a:ext cx="4714870" cy="5592064"/>
          </a:xfrm>
          <a:blipFill dpi="0" rotWithShape="1">
            <a:blip r:embed="rId2">
              <a:alphaModFix amt="60000"/>
            </a:blip>
            <a:srcRect/>
            <a:stretch>
              <a:fillRect l="-40" r="-40"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01715"/>
            <a:ext cx="4663440" cy="2241233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7112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EECD8D-53A7-3A4F-8909-5ECB0FEF37FB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3623950"/>
            <a:ext cx="4663440" cy="25391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4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2129475"/>
            <a:ext cx="4719430" cy="2599051"/>
          </a:xfrm>
        </p:spPr>
        <p:txBody>
          <a:bodyPr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E3B5C-D099-9543-A57D-129299D311F4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3095" y="2129475"/>
            <a:ext cx="4158283" cy="2599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748474"/>
            <a:ext cx="4328498" cy="3726812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DDB5BF-28B0-5C4D-A64A-E611B8C77204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748473"/>
            <a:ext cx="6209053" cy="3726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381759"/>
            <a:ext cx="4347849" cy="4841241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82B860-5E2A-1340-A6D3-E276E55F2222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381759"/>
            <a:ext cx="6209054" cy="48412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01715"/>
            <a:ext cx="4347850" cy="4855526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76C7A-4B29-7743-AB3A-5EEF28262A7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001715"/>
            <a:ext cx="6209053" cy="48555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7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2" y="1001715"/>
            <a:ext cx="3385529" cy="5221285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826AE1-158D-A74A-A5C8-25E57C484C69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5" y="1001715"/>
            <a:ext cx="7152029" cy="5221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127760"/>
          </a:xfrm>
        </p:spPr>
        <p:txBody>
          <a:bodyPr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1EC562-4E50-D34B-8F39-5DD0D018EB66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2495234"/>
            <a:ext cx="10923935" cy="3727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/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/>
          <a:p>
            <a:fld id="{7E574385-C0BA-734A-92FC-17834D8EB701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8481400" cy="1484254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D5DD5-92AA-6440-87DE-277C532BE8A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9" y="2877190"/>
            <a:ext cx="8481400" cy="334581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6858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2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1" y="1001714"/>
            <a:ext cx="6209053" cy="1122374"/>
          </a:xfrm>
        </p:spPr>
        <p:txBody>
          <a:bodyPr anchor="t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3096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C78A78-9BD4-2540-9BAB-27AD9352B454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0490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2496189"/>
            <a:ext cx="6209053" cy="372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8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209066" cy="11214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8134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9766" y="0"/>
            <a:ext cx="896113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BCBD1-B884-5B4C-ACE8-81AA2A39E888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209066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2823" y="0"/>
            <a:ext cx="492917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36" y="1001714"/>
            <a:ext cx="7152028" cy="112237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1954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71664" y="0"/>
            <a:ext cx="280034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1CBF7-6530-194B-9FC2-12E7E7738880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5936" y="2496189"/>
            <a:ext cx="7152028" cy="3726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6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587506" cy="11125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595451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7705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5E271-D672-F147-B371-ABF5E56F00E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69" y="0"/>
            <a:ext cx="548641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2454" y="0"/>
            <a:ext cx="401954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5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9803"/>
            <a:ext cx="4714869" cy="1109672"/>
          </a:xfrm>
        </p:spPr>
        <p:txBody>
          <a:bodyPr anchor="t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0581" y="0"/>
            <a:ext cx="91440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79DE5A-E0D1-2647-9D82-FBDAE5DFB807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3095" y="2514279"/>
            <a:ext cx="4714869" cy="3708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0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4714881" cy="1108746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515204"/>
            <a:ext cx="4714881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190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69D102-A2FD-8743-85DB-14F8D0C32AC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3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1935"/>
            <a:ext cx="4714869" cy="1112153"/>
          </a:xfrm>
        </p:spPr>
        <p:txBody>
          <a:bodyPr anchor="b"/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237" y="0"/>
            <a:ext cx="283687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7910" y="0"/>
            <a:ext cx="92708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A9F1854-4AF0-ED49-AE83-182A816927B5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630936"/>
            <a:ext cx="5652469" cy="5592063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61021" y="2496190"/>
            <a:ext cx="4696943" cy="3726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4"/>
            <a:ext cx="4714880" cy="1121417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8F57D1-DD5E-4E44-98C5-7D5639D55A57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69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495233"/>
            <a:ext cx="4736136" cy="37277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4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2921"/>
            <a:ext cx="3385510" cy="1117539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72454" y="0"/>
            <a:ext cx="173584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1643" y="0"/>
            <a:ext cx="700007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B83C81-A524-F840-ABC9-B6BB50E4A13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3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2515204"/>
            <a:ext cx="3385510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5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096" y="1016954"/>
            <a:ext cx="4306487" cy="3345811"/>
          </a:xfrm>
        </p:spPr>
        <p:txBody>
          <a:bodyPr anchor="b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095" y="4743765"/>
            <a:ext cx="4333869" cy="147923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 l="-32" r="-3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4097" y="0"/>
            <a:ext cx="244791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5846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6C3E8657-ED4F-2349-80D5-3F1287888601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3380187" cy="1108746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0837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3140" y="0"/>
            <a:ext cx="71629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A8DA53-5E6D-4942-B673-3E50E3C9DB9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5575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491461"/>
            <a:ext cx="3380313" cy="37315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9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4222"/>
            <a:ext cx="3385510" cy="1882967"/>
          </a:xfrm>
        </p:spPr>
        <p:txBody>
          <a:bodyPr anchor="b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55" y="0"/>
            <a:ext cx="1735844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16244" y="0"/>
            <a:ext cx="695406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BA35C60-A52E-0F44-95C1-79561B62B391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34" name="Slide Number Placeholder 9">
            <a:extLst>
              <a:ext uri="{FF2B5EF4-FFF2-40B4-BE49-F238E27FC236}">
                <a16:creationId xmlns:a16="http://schemas.microsoft.com/office/drawing/2014/main" id="{64F22B5B-7B07-4638-1ED2-E13EDE05C1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3251766"/>
            <a:ext cx="3385510" cy="29712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200">
                <a:solidFill>
                  <a:schemeClr val="tx1"/>
                </a:solidFill>
              </a:defRPr>
            </a:lvl3pPr>
            <a:lvl4pPr marL="685800" indent="0">
              <a:buNone/>
              <a:defRPr sz="1100">
                <a:solidFill>
                  <a:schemeClr val="tx1"/>
                </a:solidFill>
              </a:defRPr>
            </a:lvl4pPr>
            <a:lvl5pPr marL="9144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7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5100628"/>
            <a:ext cx="4328498" cy="1122373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72852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100627"/>
            <a:ext cx="6208724" cy="1122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5E8027-836D-F64B-BBF7-A246E67FE0A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98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4353866"/>
            <a:ext cx="2828932" cy="1869134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4353866"/>
            <a:ext cx="7538412" cy="18691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38C6B-BFF0-FA48-8F70-77BDD72A014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2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27443"/>
            <a:ext cx="2828926" cy="1826790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34999"/>
            <a:ext cx="7538412" cy="186119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2805405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AF01B-D893-9C4D-8AB8-7E6079CED5E9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2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011936"/>
            <a:ext cx="10945318" cy="745437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623E1-10D5-C048-8991-E2228A964ED1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2129474"/>
            <a:ext cx="6230450" cy="40935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2129474"/>
            <a:ext cx="4333867" cy="41281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0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5"/>
            <a:ext cx="4714881" cy="1121418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DB6E09-373C-2841-960E-B24A18A7C55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8" y="2495234"/>
            <a:ext cx="4706938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9" y="1001715"/>
            <a:ext cx="5292853" cy="5221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5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96695"/>
            <a:ext cx="3771907" cy="1126438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CB72DF-080D-4042-863C-D2B08AB5E1E8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2495234"/>
            <a:ext cx="3717934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2" y="1005779"/>
            <a:ext cx="6615116" cy="53029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6" y="4531056"/>
            <a:ext cx="6209067" cy="1691943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5D9B6A-47DB-D845-97C7-9775E46E650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7" y="630937"/>
            <a:ext cx="6209067" cy="350433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9479" y="630937"/>
            <a:ext cx="4328485" cy="559206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8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5" y="5109526"/>
            <a:ext cx="6209079" cy="11134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2" y="1011935"/>
            <a:ext cx="10923942" cy="37165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56780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001715"/>
            <a:ext cx="4714880" cy="3360095"/>
          </a:xfrm>
        </p:spPr>
        <p:txBody>
          <a:bodyPr anchor="t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714880" cy="14944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30" y="3586"/>
            <a:ext cx="315476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45379" y="3586"/>
            <a:ext cx="89831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AA7185-3F7E-9249-BB9E-706C38E229B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00270" y="3586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7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11347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5"/>
            <a:ext cx="10923935" cy="371659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374876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24555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10923935" cy="3665730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3540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14781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67266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95663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2AD571-8A42-FC4D-8DD1-0DD76ABF057B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001715"/>
            <a:ext cx="8502777" cy="52212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 u="sng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1" u="sng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1" u="sng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1" u="sng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1" u="sng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87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007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F588B4-CB59-614E-93AB-9F331D0D8D8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764792"/>
            <a:ext cx="8481400" cy="44582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40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851A9-1959-C54C-A050-24BB5C598FE4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8481400" cy="52110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85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2BBD40-9FB7-E148-AC1B-3919D230BEB1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74511" cy="521106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 i="0" u="sng">
                <a:solidFill>
                  <a:schemeClr val="accent1"/>
                </a:solidFill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05" y="5475284"/>
            <a:ext cx="9037984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7B831F-0525-DF47-A6D2-509FE238C6D0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7004" y="1005779"/>
            <a:ext cx="9037985" cy="4103745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069037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066" y="5475285"/>
            <a:ext cx="9045923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EBDBC-CFAC-9946-A2F3-D6402690E4D2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9066" y="1001715"/>
            <a:ext cx="9053874" cy="4107810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6334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011936"/>
            <a:ext cx="7538425" cy="31725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6000" u="sng" cap="all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7" y="4728525"/>
            <a:ext cx="7538425" cy="1494475"/>
          </a:xfrm>
        </p:spPr>
        <p:txBody>
          <a:bodyPr anchor="b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99A48728-1D9C-2F4B-9F0A-BC2AEDF455B4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7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28" y="5475285"/>
            <a:ext cx="9074512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2C378-8FD2-C449-B7AA-6F7022066293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37985" cy="371659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815882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640203"/>
            <a:ext cx="10923934" cy="1099006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64760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1001715"/>
            <a:ext cx="10923934" cy="747715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58722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1010613"/>
            <a:ext cx="10945189" cy="746759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BE2A0-CBC1-A842-B334-0B3B571BCC28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129474"/>
            <a:ext cx="5271473" cy="409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3941" y="2129475"/>
            <a:ext cx="5274021" cy="4093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4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10614"/>
            <a:ext cx="10923934" cy="74676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D687F-3261-A345-B9E7-76DD0579BB9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8" y="2120575"/>
            <a:ext cx="5271474" cy="37561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3940" y="2120575"/>
            <a:ext cx="5274023" cy="37561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877190"/>
            <a:ext cx="5266092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877190"/>
            <a:ext cx="5271464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62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10923935" cy="186525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9DF99-DDC2-894B-B2EC-BE93B405C6CB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81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E1AAE6-D11F-2F46-A437-EC693200CDD7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33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996695"/>
            <a:ext cx="3763961" cy="1314426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95903C-EDC1-ED4F-958F-696903391605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8" y="2495234"/>
            <a:ext cx="3763961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474" y="1005779"/>
            <a:ext cx="6604492" cy="521722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05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0936"/>
            <a:ext cx="3793283" cy="2246253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C713B-25C9-B74A-9BBC-A695A5E98312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1" y="3242949"/>
            <a:ext cx="3763969" cy="301782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2523" y="630937"/>
            <a:ext cx="6616830" cy="5592064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98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82085"/>
            <a:ext cx="7538425" cy="1895105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279E-0E3B-B54D-9B59-E121D9B3AFDB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8" y="3242949"/>
            <a:ext cx="10923935" cy="2980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9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1011936"/>
            <a:ext cx="8095016" cy="3335590"/>
          </a:xfrm>
        </p:spPr>
        <p:txBody>
          <a:bodyPr anchor="b">
            <a:normAutofit/>
          </a:bodyPr>
          <a:lstStyle>
            <a:lvl1pPr algn="l">
              <a:defRPr sz="6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4728526"/>
            <a:ext cx="8095015" cy="111753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DA9-B56F-3D40-BA5C-830FD973E5D1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5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8481400" cy="1852292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E747C-1B1C-1345-96BA-B9E64C23A7BC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14097"/>
            <a:ext cx="8481400" cy="1861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2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7731038" cy="3346766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DA23C4-A9FB-DB4A-B7DD-A0A5161EF3E0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5109526"/>
            <a:ext cx="6595450" cy="1113474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2286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2" y="1011936"/>
            <a:ext cx="7924802" cy="335083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2" y="4728526"/>
            <a:ext cx="7924801" cy="11175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4B425-AD26-2748-9379-4D52F1178C82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5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494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8540" y="0"/>
            <a:ext cx="9144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D90E5A07-4FDA-D34C-BE60-17876FEEBAA5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029" y="0"/>
            <a:ext cx="36576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SHAPING THE FUTURE OF OUR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9324" y="0"/>
            <a:ext cx="54864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9" y="2877190"/>
            <a:ext cx="10923935" cy="334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832" r:id="rId9"/>
    <p:sldLayoutId id="2147483783" r:id="rId10"/>
    <p:sldLayoutId id="214748383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34" r:id="rId43"/>
    <p:sldLayoutId id="2147483815" r:id="rId44"/>
    <p:sldLayoutId id="2147483816" r:id="rId45"/>
    <p:sldLayoutId id="2147483817" r:id="rId46"/>
    <p:sldLayoutId id="2147483818" r:id="rId47"/>
    <p:sldLayoutId id="2147483819" r:id="rId48"/>
    <p:sldLayoutId id="2147483820" r:id="rId49"/>
    <p:sldLayoutId id="2147483821" r:id="rId50"/>
    <p:sldLayoutId id="2147483822" r:id="rId51"/>
    <p:sldLayoutId id="2147483835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u="sng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08C23-AAC7-24F5-F2C0-159F3F98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6" y="1799631"/>
            <a:ext cx="7152035" cy="3258736"/>
          </a:xfrm>
        </p:spPr>
        <p:txBody>
          <a:bodyPr/>
          <a:lstStyle/>
          <a:p>
            <a:r>
              <a:rPr lang="en-US" dirty="0"/>
              <a:t>Online Safety &amp; Digital Dangers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E37C8C-B9EB-77D8-9402-9E66A29B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66" y="5248169"/>
            <a:ext cx="4772966" cy="83984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Presented ABC House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4EAEF-C50D-71F5-F0BB-D7294AB08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93" y="1946714"/>
            <a:ext cx="2964571" cy="29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0843-1F78-F1AA-FDB6-07D482425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30D9C9E-3D4F-1F68-46D6-57CAC8A4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1" y="481781"/>
            <a:ext cx="7526746" cy="1219683"/>
          </a:xfrm>
        </p:spPr>
        <p:txBody>
          <a:bodyPr>
            <a:noAutofit/>
          </a:bodyPr>
          <a:lstStyle/>
          <a:p>
            <a:r>
              <a:rPr lang="en-US" sz="7200" u="sng" dirty="0"/>
              <a:t>CYBERBULLYING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F4375-852F-1D37-CA91-0DDFF9FEBAEA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7135189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STOP – Before you reply, take a minute to think </a:t>
            </a:r>
          </a:p>
          <a:p>
            <a:pPr marL="320040"/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Online Disinhibition And Cyberbullying – JQMCLV">
            <a:extLst>
              <a:ext uri="{FF2B5EF4-FFF2-40B4-BE49-F238E27FC236}">
                <a16:creationId xmlns:a16="http://schemas.microsoft.com/office/drawing/2014/main" id="{17C748BA-9318-D82B-2ED5-937B89B3F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9011"/>
          <a:stretch>
            <a:fillRect/>
          </a:stretch>
        </p:blipFill>
        <p:spPr bwMode="auto">
          <a:xfrm>
            <a:off x="7891957" y="1701464"/>
            <a:ext cx="3667856" cy="4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5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BF220-3215-ED21-9BA7-B483FC679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D7421B-1645-5D34-16AD-5D68A573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1" y="481781"/>
            <a:ext cx="7526746" cy="1219683"/>
          </a:xfrm>
        </p:spPr>
        <p:txBody>
          <a:bodyPr>
            <a:noAutofit/>
          </a:bodyPr>
          <a:lstStyle/>
          <a:p>
            <a:r>
              <a:rPr lang="en-US" sz="7200" u="sng" dirty="0"/>
              <a:t>CYBERBULLYING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C240F-37BA-2C7D-609A-A442AD16D22A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7135189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THINK – Who is the person bullying? Do I know them, or is it a stranger? What are they doing?</a:t>
            </a:r>
          </a:p>
          <a:p>
            <a:pPr marL="320040"/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Online Disinhibition And Cyberbullying – JQMCLV">
            <a:extLst>
              <a:ext uri="{FF2B5EF4-FFF2-40B4-BE49-F238E27FC236}">
                <a16:creationId xmlns:a16="http://schemas.microsoft.com/office/drawing/2014/main" id="{A2A66CFC-C848-112D-5D54-67BC1237A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9011"/>
          <a:stretch>
            <a:fillRect/>
          </a:stretch>
        </p:blipFill>
        <p:spPr bwMode="auto">
          <a:xfrm>
            <a:off x="7891957" y="1701464"/>
            <a:ext cx="3667856" cy="4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6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B271F-2A39-6153-517C-9AFD7FC2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586FEB-6A65-01D8-397E-0229A073D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1" y="481781"/>
            <a:ext cx="7526746" cy="1219683"/>
          </a:xfrm>
        </p:spPr>
        <p:txBody>
          <a:bodyPr>
            <a:noAutofit/>
          </a:bodyPr>
          <a:lstStyle/>
          <a:p>
            <a:r>
              <a:rPr lang="en-US" sz="7200" u="sng" dirty="0"/>
              <a:t>CYBERBULLYING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4092ED-0DEA-D434-24A6-761D8EC15802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7135189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ACT – Block, report, ignore. Contact law enforcement if threats or blackmail is involved</a:t>
            </a:r>
          </a:p>
          <a:p>
            <a:pPr marL="320040"/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Online Disinhibition And Cyberbullying – JQMCLV">
            <a:extLst>
              <a:ext uri="{FF2B5EF4-FFF2-40B4-BE49-F238E27FC236}">
                <a16:creationId xmlns:a16="http://schemas.microsoft.com/office/drawing/2014/main" id="{EB252C77-D14B-50D9-A5BB-05516F90C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9011"/>
          <a:stretch>
            <a:fillRect/>
          </a:stretch>
        </p:blipFill>
        <p:spPr bwMode="auto">
          <a:xfrm>
            <a:off x="7891957" y="1701464"/>
            <a:ext cx="3667856" cy="4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7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44C31-E646-0B40-510E-67E8CCF0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0272FF2-3CF3-63AC-01D1-A66054CA9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08" y="522887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INAPPROPRIATE POSTS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6E7D01-26CF-ECDB-8D6B-925FB35082CB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7135189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Online posts CAN &amp; WILL affect your offline life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Employment, school, sports, etc. </a:t>
            </a:r>
          </a:p>
        </p:txBody>
      </p:sp>
      <p:pic>
        <p:nvPicPr>
          <p:cNvPr id="7172" name="Picture 4" descr="Jail Vector Icon Design 16497582 Vector Art at Vecteezy">
            <a:extLst>
              <a:ext uri="{FF2B5EF4-FFF2-40B4-BE49-F238E27FC236}">
                <a16:creationId xmlns:a16="http://schemas.microsoft.com/office/drawing/2014/main" id="{BDC036E8-F50C-A669-8B40-F65321B7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9" y="2572376"/>
            <a:ext cx="3279280" cy="2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2F72-9F03-6FA2-BC57-8847FC4F3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577E4B-616B-367B-EDE6-A2E8925D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77" y="442500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INAPPROPRIATE POSTS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1BF4D-2B7A-34A1-AFA5-A97057C4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480" y="2043202"/>
            <a:ext cx="4925112" cy="453453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8C79AF-C914-9C52-E902-9F07FEF5F683}"/>
              </a:ext>
            </a:extLst>
          </p:cNvPr>
          <p:cNvSpPr txBox="1">
            <a:spLocks/>
          </p:cNvSpPr>
          <p:nvPr/>
        </p:nvSpPr>
        <p:spPr>
          <a:xfrm>
            <a:off x="632188" y="1980438"/>
            <a:ext cx="606600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You could lose jobs, relationships, and school opportunities because of online posts…</a:t>
            </a:r>
          </a:p>
        </p:txBody>
      </p:sp>
    </p:spTree>
    <p:extLst>
      <p:ext uri="{BB962C8B-B14F-4D97-AF65-F5344CB8AC3E}">
        <p14:creationId xmlns:p14="http://schemas.microsoft.com/office/powerpoint/2010/main" val="287874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484C7-67B0-F8A9-E5EC-4AD52D13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BE91BD-5FD7-C7EA-EDF7-FB93B719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53" y="412355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INAPPROPRIATE POSTS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2BA487-97AF-7DF3-293A-F7C9E62EFD31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Nude photos of minors are </a:t>
            </a:r>
            <a:r>
              <a:rPr lang="en-US" sz="5400" b="1" u="sng" dirty="0">
                <a:solidFill>
                  <a:schemeClr val="tx1"/>
                </a:solidFill>
              </a:rPr>
              <a:t>ALWAYS ILLEGAL</a:t>
            </a:r>
            <a:endParaRPr lang="en-US" sz="5400" b="1" dirty="0">
              <a:solidFill>
                <a:schemeClr val="tx1"/>
              </a:solidFill>
            </a:endParaRP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No matter who sends or receives them</a:t>
            </a:r>
          </a:p>
        </p:txBody>
      </p:sp>
      <p:pic>
        <p:nvPicPr>
          <p:cNvPr id="2" name="Picture 4" descr="Jail Vector Icon Design 16497582 Vector Art at Vecteezy">
            <a:extLst>
              <a:ext uri="{FF2B5EF4-FFF2-40B4-BE49-F238E27FC236}">
                <a16:creationId xmlns:a16="http://schemas.microsoft.com/office/drawing/2014/main" id="{C6B3A9C4-D28E-582E-C154-2DB20E59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9" y="2572376"/>
            <a:ext cx="3279280" cy="2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2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42B5-B454-F207-3C5B-66816B2DC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27C805-0E8A-F307-97BB-95F03191C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57" y="442500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INAPPROPRIATE POSTS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8521C0-78AE-23EA-FA0A-7CDBD5BD3BCB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Almost 50% of minors say they have received a nude photo from another minor</a:t>
            </a:r>
          </a:p>
        </p:txBody>
      </p:sp>
      <p:pic>
        <p:nvPicPr>
          <p:cNvPr id="2" name="Picture 4" descr="Jail Vector Icon Design 16497582 Vector Art at Vecteezy">
            <a:extLst>
              <a:ext uri="{FF2B5EF4-FFF2-40B4-BE49-F238E27FC236}">
                <a16:creationId xmlns:a16="http://schemas.microsoft.com/office/drawing/2014/main" id="{64A8481B-9D99-188E-3EDA-F81B93FC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9" y="2572376"/>
            <a:ext cx="3279280" cy="2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5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C8A2-B703-DB99-9C19-AB0AD3F2B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CCEA3A-4096-F0F3-24CA-144E1B5F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5" y="452548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INAPPROPRIATE POSTS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42051A9-1473-FFC8-6517-67F9B552DCAB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Delete the photo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Tell the sender you don’t want photos like that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Tell an adult</a:t>
            </a:r>
          </a:p>
        </p:txBody>
      </p:sp>
      <p:pic>
        <p:nvPicPr>
          <p:cNvPr id="2" name="Picture 4" descr="Jail Vector Icon Design 16497582 Vector Art at Vecteezy">
            <a:extLst>
              <a:ext uri="{FF2B5EF4-FFF2-40B4-BE49-F238E27FC236}">
                <a16:creationId xmlns:a16="http://schemas.microsoft.com/office/drawing/2014/main" id="{C6D72680-A532-0FDE-AE45-8C62EFC8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09" y="2572376"/>
            <a:ext cx="3279280" cy="27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0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2EA48-6D41-708B-6AFF-3CE2D87B3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851FB-FCA0-9931-E2FB-A8C1D9A94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390D20-D5BC-68FD-1D55-A349288A6FEF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Manipulation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Secrets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Blackmail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Abuse</a:t>
            </a: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93B5D944-E020-4CFC-ED5C-EA684CCB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2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FDE5-47AD-9BB6-4EE3-EC6FE9BB6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B8C8F-149E-C282-B293-20A57C299E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60CD17-05F8-0ECD-E3B6-EBD5AEFBB543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353DC619-E82F-7A52-24FD-79379246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256D63-027C-7E64-2E40-8DEA06838425}"/>
              </a:ext>
            </a:extLst>
          </p:cNvPr>
          <p:cNvSpPr txBox="1">
            <a:spLocks/>
          </p:cNvSpPr>
          <p:nvPr/>
        </p:nvSpPr>
        <p:spPr>
          <a:xfrm>
            <a:off x="552923" y="1921552"/>
            <a:ext cx="5031194" cy="46366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Lying about identity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Building a relationship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Looking for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51028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9519-237E-F154-0775-DC5A3CDF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32968"/>
            <a:ext cx="5652464" cy="1894405"/>
          </a:xfrm>
        </p:spPr>
        <p:txBody>
          <a:bodyPr/>
          <a:lstStyle/>
          <a:p>
            <a:r>
              <a:rPr lang="en-US" dirty="0"/>
              <a:t>What is ABC 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ACC6B-C7FD-0935-2022-57CCC9D6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2527373"/>
            <a:ext cx="5652464" cy="2226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+mj-lt"/>
              </a:rPr>
              <a:t>We help children stay safe</a:t>
            </a:r>
          </a:p>
          <a:p>
            <a:pPr marL="320040"/>
            <a:r>
              <a:rPr lang="en-US" sz="3200" dirty="0"/>
              <a:t>Medical exams for survivors of child abuse</a:t>
            </a:r>
          </a:p>
          <a:p>
            <a:pPr marL="320040"/>
            <a:r>
              <a:rPr lang="en-US" sz="3200" dirty="0"/>
              <a:t>Interviewing </a:t>
            </a:r>
          </a:p>
          <a:p>
            <a:pPr marL="320040"/>
            <a:r>
              <a:rPr lang="en-US" sz="3200" dirty="0"/>
              <a:t>Therapy</a:t>
            </a:r>
          </a:p>
          <a:p>
            <a:pPr marL="320040"/>
            <a:r>
              <a:rPr lang="en-US" sz="3200" dirty="0"/>
              <a:t>Community Education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E9DFF2-5F7F-B9C5-528F-0442F889B2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4" b="12684"/>
          <a:stretch>
            <a:fillRect/>
          </a:stretch>
        </p:blipFill>
        <p:spPr>
          <a:xfrm>
            <a:off x="6843101" y="632968"/>
            <a:ext cx="4714870" cy="5592064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-40" r="-40"/>
            </a:stretch>
          </a:blipFill>
        </p:spPr>
      </p:pic>
    </p:spTree>
    <p:extLst>
      <p:ext uri="{BB962C8B-B14F-4D97-AF65-F5344CB8AC3E}">
        <p14:creationId xmlns:p14="http://schemas.microsoft.com/office/powerpoint/2010/main" val="366457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0B18-EF6D-74CA-D0BF-83FB5EA0A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CE673-B0EF-0BBD-1875-6626CA824B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C4701C-3765-4E50-B8AD-742E0C051F36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Gifts (with strings attached)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Guilt-tripping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Inappropriate conversations</a:t>
            </a: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8C1C2D69-955C-1FFC-51A5-8886C7E3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0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64B4-3389-D7C1-7E7A-E22FC0C9D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8A012-7346-347C-43D2-E7BB3B457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C9DCD2-75E8-59E0-F503-E3D1A2FB3123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STOP – If a stranger tries to talk to you online, don’t reply</a:t>
            </a: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57D7C63B-D270-1C15-02D0-0F32FF3C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71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CB731-EE0A-579F-808B-015E8DA30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1A066-0C96-1AD9-D560-A2EBA06849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2A680B-B211-D879-E22F-2A39E3216FD8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THINK – Who is this person? What do they want? </a:t>
            </a: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55BBE89C-9118-DAAC-C506-8D3B3662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1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DC506-4F89-FC0D-5B8D-494DD618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41684B-7305-0A64-F942-10267D241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7424749" cy="1138532"/>
          </a:xfrm>
        </p:spPr>
        <p:txBody>
          <a:bodyPr/>
          <a:lstStyle/>
          <a:p>
            <a:r>
              <a:rPr lang="en-US" dirty="0"/>
              <a:t>ONLINE PREDATORS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74AEC-DD39-C801-F608-FF050D036188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ACT – Block, report, ignore</a:t>
            </a:r>
          </a:p>
          <a:p>
            <a:pPr marL="320040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ow to protect your child from online grooming and radicalisation - Netmums">
            <a:extLst>
              <a:ext uri="{FF2B5EF4-FFF2-40B4-BE49-F238E27FC236}">
                <a16:creationId xmlns:a16="http://schemas.microsoft.com/office/drawing/2014/main" id="{0A79CFCD-0628-D23A-AF88-3D7D3808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11" y="1769152"/>
            <a:ext cx="6234739" cy="41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2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0EF0-93EC-C815-FFC9-9C91C53C8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708EC2-C4F5-D2FC-152E-D2EC3E87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5" y="452548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FINAL THOUGHTS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9A636-678E-8033-64B9-CB2DE66BDD3C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Teach your children healthy tech habits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Tell them about digital dangers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No blame, no shame</a:t>
            </a:r>
          </a:p>
        </p:txBody>
      </p:sp>
      <p:pic>
        <p:nvPicPr>
          <p:cNvPr id="17410" name="Picture 2" descr="How to Parent a Child in Survival Mode? - Kids and Trauma">
            <a:extLst>
              <a:ext uri="{FF2B5EF4-FFF2-40B4-BE49-F238E27FC236}">
                <a16:creationId xmlns:a16="http://schemas.microsoft.com/office/drawing/2014/main" id="{B76A0F59-3338-0DDB-D80D-DFAA67A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39" y="2471894"/>
            <a:ext cx="428625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92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3399B-ADA8-192C-1B0E-4B1656CE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FC77245-4D91-FFA6-24E4-2425B1BC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5" y="452548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FINAL THOUGHTS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75234D-BCB6-2208-091B-443CF3C8ED64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Set rules early on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Be consistent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Check on what your child is doing online</a:t>
            </a:r>
          </a:p>
        </p:txBody>
      </p:sp>
      <p:pic>
        <p:nvPicPr>
          <p:cNvPr id="17410" name="Picture 2" descr="How to Parent a Child in Survival Mode? - Kids and Trauma">
            <a:extLst>
              <a:ext uri="{FF2B5EF4-FFF2-40B4-BE49-F238E27FC236}">
                <a16:creationId xmlns:a16="http://schemas.microsoft.com/office/drawing/2014/main" id="{F460D5DF-B6BB-910F-0483-0E9D1DFB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39" y="2471894"/>
            <a:ext cx="4286250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119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64932-3C05-6D86-74F5-AE059F54F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07207B-7572-8BE2-998A-A95835D3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05" y="452548"/>
            <a:ext cx="7526746" cy="1219683"/>
          </a:xfrm>
        </p:spPr>
        <p:txBody>
          <a:bodyPr>
            <a:noAutofit/>
          </a:bodyPr>
          <a:lstStyle/>
          <a:p>
            <a:r>
              <a:rPr lang="en-US" sz="5400" u="sng" dirty="0"/>
              <a:t>FINAL THOUGHTS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89C9F8-76D5-3768-A6BC-8B5C33A3B92B}"/>
              </a:ext>
            </a:extLst>
          </p:cNvPr>
          <p:cNvSpPr txBox="1">
            <a:spLocks/>
          </p:cNvSpPr>
          <p:nvPr/>
        </p:nvSpPr>
        <p:spPr>
          <a:xfrm>
            <a:off x="536892" y="2221328"/>
            <a:ext cx="606600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ABCHouse.org</a:t>
            </a:r>
          </a:p>
          <a:p>
            <a:pPr marL="320040"/>
            <a:r>
              <a:rPr lang="en-US" sz="5400" b="1" dirty="0" err="1">
                <a:solidFill>
                  <a:schemeClr val="tx1"/>
                </a:solidFill>
              </a:rPr>
              <a:t>NetSmartz</a:t>
            </a:r>
            <a:endParaRPr lang="en-US" sz="5400" b="1" dirty="0">
              <a:solidFill>
                <a:schemeClr val="tx1"/>
              </a:solidFill>
            </a:endParaRP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National Center for Missing &amp; Exploited Children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9CF82-4088-3E99-6F03-9596EB147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7" y="2110154"/>
            <a:ext cx="4909341" cy="33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7084-C959-6935-0D99-455326A78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12" y="521108"/>
            <a:ext cx="5963417" cy="1189703"/>
          </a:xfrm>
        </p:spPr>
        <p:txBody>
          <a:bodyPr>
            <a:normAutofit/>
          </a:bodyPr>
          <a:lstStyle/>
          <a:p>
            <a:r>
              <a:rPr lang="en-US" sz="7200" dirty="0"/>
              <a:t>Definitions: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6ABE-F7B5-54AB-7042-CC8525D605C6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10606083" cy="46366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3600" dirty="0"/>
              <a:t>Tech Abuse - </a:t>
            </a:r>
            <a:r>
              <a:rPr lang="en-US" sz="3400" dirty="0"/>
              <a:t>Using technology (social media, the internet, texting, etc.) to get power and control over a person</a:t>
            </a:r>
          </a:p>
          <a:p>
            <a:pPr marL="320040"/>
            <a:r>
              <a:rPr lang="en-US" sz="3400" dirty="0"/>
              <a:t>Cyberbullying – Saying hurtful or mean things to someone using technology, even after they ask you to stop</a:t>
            </a:r>
          </a:p>
          <a:p>
            <a:pPr marL="320040"/>
            <a:r>
              <a:rPr lang="en-US" sz="3400" dirty="0"/>
              <a:t>Scamming – Using lies or manipulation to get money or information from a person</a:t>
            </a:r>
          </a:p>
          <a:p>
            <a:pPr marL="320040"/>
            <a:r>
              <a:rPr lang="en-US" sz="3400" dirty="0"/>
              <a:t>Blackmail – Threatening to release private information in order to control a person</a:t>
            </a:r>
          </a:p>
        </p:txBody>
      </p:sp>
    </p:spTree>
    <p:extLst>
      <p:ext uri="{BB962C8B-B14F-4D97-AF65-F5344CB8AC3E}">
        <p14:creationId xmlns:p14="http://schemas.microsoft.com/office/powerpoint/2010/main" val="175188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3D1819-5B52-D851-79E3-640A5F865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1" y="481781"/>
            <a:ext cx="7133455" cy="1219683"/>
          </a:xfrm>
        </p:spPr>
        <p:txBody>
          <a:bodyPr>
            <a:noAutofit/>
          </a:bodyPr>
          <a:lstStyle/>
          <a:p>
            <a:r>
              <a:rPr lang="en-US" sz="7200" u="sng" dirty="0"/>
              <a:t>3 SAFETY RULES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642FAC-BFEA-EE0F-351A-1C756E83C75D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10606083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7200" b="1" dirty="0">
                <a:solidFill>
                  <a:schemeClr val="tx1"/>
                </a:solidFill>
              </a:rPr>
              <a:t>STOP</a:t>
            </a:r>
          </a:p>
          <a:p>
            <a:pPr marL="320040"/>
            <a:r>
              <a:rPr lang="en-US" sz="7200" b="1" dirty="0">
                <a:solidFill>
                  <a:schemeClr val="tx1"/>
                </a:solidFill>
              </a:rPr>
              <a:t>THINK</a:t>
            </a:r>
          </a:p>
          <a:p>
            <a:pPr marL="320040"/>
            <a:r>
              <a:rPr lang="en-US" sz="7200" b="1" dirty="0">
                <a:solidFill>
                  <a:schemeClr val="tx1"/>
                </a:solidFill>
              </a:rPr>
              <a:t>ACT</a:t>
            </a:r>
          </a:p>
        </p:txBody>
      </p:sp>
      <p:pic>
        <p:nvPicPr>
          <p:cNvPr id="1026" name="Picture 2" descr="Premium Vector | Stop sign icon Stop icon Vector illustration">
            <a:extLst>
              <a:ext uri="{FF2B5EF4-FFF2-40B4-BE49-F238E27FC236}">
                <a16:creationId xmlns:a16="http://schemas.microsoft.com/office/drawing/2014/main" id="{EF2E09E9-D2F8-1611-E22F-88E903E2A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24" y="1739652"/>
            <a:ext cx="2330746" cy="23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Icon Style 21760768 Vector Art at Vecteezy">
            <a:extLst>
              <a:ext uri="{FF2B5EF4-FFF2-40B4-BE49-F238E27FC236}">
                <a16:creationId xmlns:a16="http://schemas.microsoft.com/office/drawing/2014/main" id="{33A8F85E-85EC-0462-810B-FFB31DED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19" y="2099347"/>
            <a:ext cx="2037129" cy="23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lk flat icon 12804740 Vector Art at Vecteezy">
            <a:extLst>
              <a:ext uri="{FF2B5EF4-FFF2-40B4-BE49-F238E27FC236}">
                <a16:creationId xmlns:a16="http://schemas.microsoft.com/office/drawing/2014/main" id="{446BE5CD-4578-A969-8FE6-F959A78F6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96" y="4311184"/>
            <a:ext cx="2246570" cy="22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53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7DDE55-A8FE-FE29-3A72-A5226E307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3355167" cy="1138532"/>
          </a:xfrm>
        </p:spPr>
        <p:txBody>
          <a:bodyPr/>
          <a:lstStyle/>
          <a:p>
            <a:r>
              <a:rPr lang="en-US" dirty="0"/>
              <a:t>SCAMS:</a:t>
            </a:r>
          </a:p>
        </p:txBody>
      </p:sp>
      <p:pic>
        <p:nvPicPr>
          <p:cNvPr id="2050" name="Picture 2" descr="Close Up Of A Guy Handing Over Money For A Product Or Service Stock Image - Image of exchange ...">
            <a:extLst>
              <a:ext uri="{FF2B5EF4-FFF2-40B4-BE49-F238E27FC236}">
                <a16:creationId xmlns:a16="http://schemas.microsoft.com/office/drawing/2014/main" id="{4747CC0B-BAAF-2C84-BB32-95FE7D08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8751"/>
            <a:ext cx="5695477" cy="38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A21C72-3F1C-BDF0-DA26-9DD091924FE5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Counterfeit Goods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Fake Scholarships</a:t>
            </a:r>
          </a:p>
          <a:p>
            <a:pPr marL="320040"/>
            <a:r>
              <a:rPr lang="en-US" sz="5400" dirty="0">
                <a:solidFill>
                  <a:schemeClr val="tx1"/>
                </a:solidFill>
              </a:rPr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84814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0104-BCD1-DC3B-21B3-61B021A8F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EBC7D-EFC5-C647-3AD3-F054CC702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3355167" cy="1138532"/>
          </a:xfrm>
        </p:spPr>
        <p:txBody>
          <a:bodyPr/>
          <a:lstStyle/>
          <a:p>
            <a:r>
              <a:rPr lang="en-US" dirty="0"/>
              <a:t>SCAMS:</a:t>
            </a:r>
          </a:p>
        </p:txBody>
      </p:sp>
      <p:pic>
        <p:nvPicPr>
          <p:cNvPr id="2050" name="Picture 2" descr="Close Up Of A Guy Handing Over Money For A Product Or Service Stock Image - Image of exchange ...">
            <a:extLst>
              <a:ext uri="{FF2B5EF4-FFF2-40B4-BE49-F238E27FC236}">
                <a16:creationId xmlns:a16="http://schemas.microsoft.com/office/drawing/2014/main" id="{5A2831D5-D8F5-D2B5-3485-6EE801A81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8751"/>
            <a:ext cx="5695477" cy="38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371C0B-EFFD-69D1-3DA1-EAFE580F6A76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STOP – Before you give away information, look at what’s in front of you</a:t>
            </a:r>
          </a:p>
        </p:txBody>
      </p:sp>
    </p:spTree>
    <p:extLst>
      <p:ext uri="{BB962C8B-B14F-4D97-AF65-F5344CB8AC3E}">
        <p14:creationId xmlns:p14="http://schemas.microsoft.com/office/powerpoint/2010/main" val="42250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D0AE3-5224-661B-D02E-4358ED72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3B589-94B2-B88F-18C5-CED485F6CF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3355167" cy="1138532"/>
          </a:xfrm>
        </p:spPr>
        <p:txBody>
          <a:bodyPr/>
          <a:lstStyle/>
          <a:p>
            <a:r>
              <a:rPr lang="en-US" dirty="0"/>
              <a:t>SCAMS:</a:t>
            </a:r>
          </a:p>
        </p:txBody>
      </p:sp>
      <p:pic>
        <p:nvPicPr>
          <p:cNvPr id="2050" name="Picture 2" descr="Close Up Of A Guy Handing Over Money For A Product Or Service Stock Image - Image of exchange ...">
            <a:extLst>
              <a:ext uri="{FF2B5EF4-FFF2-40B4-BE49-F238E27FC236}">
                <a16:creationId xmlns:a16="http://schemas.microsoft.com/office/drawing/2014/main" id="{1DF53A2B-3C28-55BA-7F58-8D0B6D7C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8751"/>
            <a:ext cx="5695477" cy="38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430E1F-43CF-32E4-6D1F-C45FAE86902F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THINK – Is it too good to be true? Do they need all the info they are asking for?</a:t>
            </a:r>
          </a:p>
        </p:txBody>
      </p:sp>
    </p:spTree>
    <p:extLst>
      <p:ext uri="{BB962C8B-B14F-4D97-AF65-F5344CB8AC3E}">
        <p14:creationId xmlns:p14="http://schemas.microsoft.com/office/powerpoint/2010/main" val="332825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9713-A00E-6867-C7EC-3783053F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6CC5D-BA62-873C-F652-F165A4F66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530" y="452176"/>
            <a:ext cx="3355167" cy="1138532"/>
          </a:xfrm>
        </p:spPr>
        <p:txBody>
          <a:bodyPr/>
          <a:lstStyle/>
          <a:p>
            <a:r>
              <a:rPr lang="en-US" dirty="0"/>
              <a:t>SCAMS:</a:t>
            </a:r>
          </a:p>
        </p:txBody>
      </p:sp>
      <p:pic>
        <p:nvPicPr>
          <p:cNvPr id="2050" name="Picture 2" descr="Close Up Of A Guy Handing Over Money For A Product Or Service Stock Image - Image of exchange ...">
            <a:extLst>
              <a:ext uri="{FF2B5EF4-FFF2-40B4-BE49-F238E27FC236}">
                <a16:creationId xmlns:a16="http://schemas.microsoft.com/office/drawing/2014/main" id="{E3F96161-D637-4C47-7582-388A92F5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8751"/>
            <a:ext cx="5695477" cy="38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41A10-E7BF-0C38-B571-C87E4BFFE730}"/>
              </a:ext>
            </a:extLst>
          </p:cNvPr>
          <p:cNvSpPr txBox="1">
            <a:spLocks/>
          </p:cNvSpPr>
          <p:nvPr/>
        </p:nvSpPr>
        <p:spPr>
          <a:xfrm>
            <a:off x="400523" y="1769152"/>
            <a:ext cx="5031194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dirty="0">
                <a:solidFill>
                  <a:schemeClr val="tx1"/>
                </a:solidFill>
              </a:rPr>
              <a:t>ACT – If it seems suspicious: block, report, ignore</a:t>
            </a:r>
          </a:p>
        </p:txBody>
      </p:sp>
    </p:spTree>
    <p:extLst>
      <p:ext uri="{BB962C8B-B14F-4D97-AF65-F5344CB8AC3E}">
        <p14:creationId xmlns:p14="http://schemas.microsoft.com/office/powerpoint/2010/main" val="296806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2D6E4-3505-7BAE-B1F5-48E3E65F9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85A7289-11DE-3CEC-1286-7271EE56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41" y="481781"/>
            <a:ext cx="7526746" cy="1219683"/>
          </a:xfrm>
        </p:spPr>
        <p:txBody>
          <a:bodyPr>
            <a:noAutofit/>
          </a:bodyPr>
          <a:lstStyle/>
          <a:p>
            <a:r>
              <a:rPr lang="en-US" sz="7200" u="sng" dirty="0"/>
              <a:t>CYBERBULLYING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92FA1B-2340-5980-2B57-C1783875D86E}"/>
              </a:ext>
            </a:extLst>
          </p:cNvPr>
          <p:cNvSpPr txBox="1">
            <a:spLocks/>
          </p:cNvSpPr>
          <p:nvPr/>
        </p:nvSpPr>
        <p:spPr>
          <a:xfrm>
            <a:off x="632187" y="1980438"/>
            <a:ext cx="10606083" cy="4636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/>
            <a:r>
              <a:rPr lang="en-US" sz="5400" b="1" dirty="0">
                <a:solidFill>
                  <a:schemeClr val="tx1"/>
                </a:solidFill>
              </a:rPr>
              <a:t>Hurtful words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Threats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Persistent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Anonymous</a:t>
            </a:r>
          </a:p>
          <a:p>
            <a:pPr marL="320040"/>
            <a:r>
              <a:rPr lang="en-US" sz="5400" b="1" dirty="0">
                <a:solidFill>
                  <a:schemeClr val="tx1"/>
                </a:solidFill>
              </a:rPr>
              <a:t>Common</a:t>
            </a:r>
          </a:p>
          <a:p>
            <a:pPr marL="320040"/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3082" name="Picture 10" descr="Online Disinhibition And Cyberbullying – JQMCLV">
            <a:extLst>
              <a:ext uri="{FF2B5EF4-FFF2-40B4-BE49-F238E27FC236}">
                <a16:creationId xmlns:a16="http://schemas.microsoft.com/office/drawing/2014/main" id="{E12F6228-B80F-D867-6AF8-3C63642E7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b="9011"/>
          <a:stretch>
            <a:fillRect/>
          </a:stretch>
        </p:blipFill>
        <p:spPr bwMode="auto">
          <a:xfrm>
            <a:off x="7891957" y="1701464"/>
            <a:ext cx="3667856" cy="45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143355"/>
      </p:ext>
    </p:extLst>
  </p:cSld>
  <p:clrMapOvr>
    <a:masterClrMapping/>
  </p:clrMapOvr>
</p:sld>
</file>

<file path=ppt/theme/theme1.xml><?xml version="1.0" encoding="utf-8"?>
<a:theme xmlns:a="http://schemas.openxmlformats.org/drawingml/2006/main" name="BoldUnderlinesKeynote">
  <a:themeElements>
    <a:clrScheme name="NB - Keynote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003A41"/>
      </a:accent1>
      <a:accent2>
        <a:srgbClr val="ECEBE3"/>
      </a:accent2>
      <a:accent3>
        <a:srgbClr val="400023"/>
      </a:accent3>
      <a:accent4>
        <a:srgbClr val="68989E"/>
      </a:accent4>
      <a:accent5>
        <a:srgbClr val="BFB360"/>
      </a:accent5>
      <a:accent6>
        <a:srgbClr val="BF6093"/>
      </a:accent6>
      <a:hlink>
        <a:srgbClr val="169C9A"/>
      </a:hlink>
      <a:folHlink>
        <a:srgbClr val="E15C3D"/>
      </a:folHlink>
    </a:clrScheme>
    <a:fontScheme name="Custom 9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 underlines keynote presentation _win32_DN_v2" id="{E18D5B16-117C-46FD-8B97-39D77F728B32}" vid="{93298573-99F9-4CB3-90C8-DB41313B5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782DA7-86C0-4A84-A860-11A1E6E3FB6B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6F8FCD-0A1F-4F6A-8F55-15E9E87E2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9C388-2C06-4AF2-857C-74055069A2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{0AD94D47-00A0-48C5-A3E6-B7558401D42E}e68b7f07-47f1-4c94-a1ca-e7d736a42cf8-TF86f18fb6-1448-4a46-9973-da86b5b4a1df94418399_win32</Template>
  <TotalTime>138</TotalTime>
  <Words>433</Words>
  <Application>Microsoft Office PowerPoint</Application>
  <PresentationFormat>Widescreen</PresentationFormat>
  <Paragraphs>86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Light</vt:lpstr>
      <vt:lpstr>Arial</vt:lpstr>
      <vt:lpstr>BoldUnderlinesKeynote</vt:lpstr>
      <vt:lpstr>Online Safety &amp; Digital Dangers</vt:lpstr>
      <vt:lpstr>What is ABC House?</vt:lpstr>
      <vt:lpstr>Definitions:</vt:lpstr>
      <vt:lpstr>3 SAFETY RULES</vt:lpstr>
      <vt:lpstr>PowerPoint Presentation</vt:lpstr>
      <vt:lpstr>PowerPoint Presentation</vt:lpstr>
      <vt:lpstr>PowerPoint Presentation</vt:lpstr>
      <vt:lpstr>PowerPoint Presentation</vt:lpstr>
      <vt:lpstr>CYBERBULLYING</vt:lpstr>
      <vt:lpstr>CYBERBULLYING</vt:lpstr>
      <vt:lpstr>CYBERBULLYING</vt:lpstr>
      <vt:lpstr>CYBERBULLYING</vt:lpstr>
      <vt:lpstr>INAPPROPRIATE POSTS</vt:lpstr>
      <vt:lpstr>INAPPROPRIATE POSTS</vt:lpstr>
      <vt:lpstr>INAPPROPRIATE POSTS</vt:lpstr>
      <vt:lpstr>INAPPROPRIATE POSTS</vt:lpstr>
      <vt:lpstr>INAPPROPRIATE POSTS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FINAL THOUGHTS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Stewart</dc:creator>
  <cp:lastModifiedBy>Jacob Stewart</cp:lastModifiedBy>
  <cp:revision>1</cp:revision>
  <dcterms:created xsi:type="dcterms:W3CDTF">2026-04-28T15:43:36Z</dcterms:created>
  <dcterms:modified xsi:type="dcterms:W3CDTF">2026-04-28T18:01:43Z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