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855"/>
    <a:srgbClr val="0D5257"/>
    <a:srgbClr val="D73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737D-83C9-46DA-BF06-03F1ECF7B2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ailto:cari.maes@oregon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child on his back">
            <a:extLst>
              <a:ext uri="{FF2B5EF4-FFF2-40B4-BE49-F238E27FC236}">
                <a16:creationId xmlns:a16="http://schemas.microsoft.com/office/drawing/2014/main" id="{C1C83ECE-53E1-725C-0117-6294E854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574" y="-480349"/>
            <a:ext cx="8222974" cy="5661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EFA2A-1CFB-9669-FF43-E5C1BACD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b="15172"/>
          <a:stretch/>
        </p:blipFill>
        <p:spPr>
          <a:xfrm>
            <a:off x="1007165" y="7560139"/>
            <a:ext cx="2666360" cy="1392962"/>
          </a:xfrm>
          <a:prstGeom prst="rect">
            <a:avLst/>
          </a:prstGeom>
          <a:ln w="41275">
            <a:solidFill>
              <a:srgbClr val="7A6855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FCF16B-8238-6B6B-2310-BDAADE7D8D57}"/>
              </a:ext>
            </a:extLst>
          </p:cNvPr>
          <p:cNvSpPr/>
          <p:nvPr/>
        </p:nvSpPr>
        <p:spPr>
          <a:xfrm>
            <a:off x="388608" y="4535269"/>
            <a:ext cx="7383792" cy="646331"/>
          </a:xfrm>
          <a:prstGeom prst="rect">
            <a:avLst/>
          </a:prstGeom>
          <a:solidFill>
            <a:srgbClr val="D73F09">
              <a:alpha val="8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0" dirty="0">
                <a:ln w="0">
                  <a:noFill/>
                  <a:prstDash val="solid"/>
                </a:ln>
                <a:solidFill>
                  <a:schemeClr val="bg1"/>
                </a:solidFill>
                <a:latin typeface="Stratum2 Regular" panose="020B0506030000020004" pitchFamily="34" charset="0"/>
              </a:rPr>
              <a:t>BEAVER DADS CONNECTIONS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224D7-497E-A35E-EED3-EB547110E6F7}"/>
              </a:ext>
            </a:extLst>
          </p:cNvPr>
          <p:cNvSpPr txBox="1"/>
          <p:nvPr/>
        </p:nvSpPr>
        <p:spPr>
          <a:xfrm>
            <a:off x="-95907" y="0"/>
            <a:ext cx="4654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Kievit Offc" panose="020B0504030101020102" pitchFamily="34" charset="0"/>
              </a:rPr>
              <a:t>Division of Student Affairs: Family Resource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74545-5D6F-B055-8D07-0E2F5863B9D5}"/>
              </a:ext>
            </a:extLst>
          </p:cNvPr>
          <p:cNvSpPr txBox="1"/>
          <p:nvPr/>
        </p:nvSpPr>
        <p:spPr>
          <a:xfrm>
            <a:off x="4332179" y="9053747"/>
            <a:ext cx="3440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tratum2 Regular" panose="020B0506030000020004" pitchFamily="34" charset="0"/>
              </a:rPr>
              <a:t>For accommodations due to disability, </a:t>
            </a:r>
          </a:p>
          <a:p>
            <a:r>
              <a:rPr lang="en-US" sz="1400" dirty="0">
                <a:latin typeface="Stratum2 Regular" panose="020B0506030000020004" pitchFamily="34" charset="0"/>
              </a:rPr>
              <a:t>please contact </a:t>
            </a:r>
            <a:r>
              <a:rPr lang="en-US" sz="1400" dirty="0">
                <a:latin typeface="Stratum2 Regular" panose="020B0506030000020004" pitchFamily="34" charset="0"/>
                <a:hlinkClick r:id="rId4"/>
              </a:rPr>
              <a:t>cari.maes@oregonstate.edu</a:t>
            </a:r>
            <a:r>
              <a:rPr lang="en-US" sz="1400" dirty="0">
                <a:latin typeface="Stratum2 Regular" panose="020B0506030000020004" pitchFamily="34" charset="0"/>
              </a:rPr>
              <a:t> or 541-737-4906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D2A22-7AA5-6DD2-05E6-165A139FEC89}"/>
              </a:ext>
            </a:extLst>
          </p:cNvPr>
          <p:cNvSpPr txBox="1"/>
          <p:nvPr/>
        </p:nvSpPr>
        <p:spPr>
          <a:xfrm>
            <a:off x="119268" y="5747049"/>
            <a:ext cx="45322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Stratum2 Light" panose="020B0506030000020004" pitchFamily="34" charset="0"/>
              </a:rPr>
              <a:t>J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oin other self-identified </a:t>
            </a:r>
            <a:r>
              <a:rPr lang="en-US" sz="1600" dirty="0">
                <a:solidFill>
                  <a:srgbClr val="000000"/>
                </a:solidFill>
                <a:latin typeface="Stratum2 Light" panose="020B0506030000020004" pitchFamily="34" charset="0"/>
              </a:rPr>
              <a:t>OSU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dads, dads-to-be and others interested in fatherhood to talk about parenting, work, and everything in between. This is a time for informal connection and conversation, so drop </a:t>
            </a:r>
            <a:r>
              <a:rPr lang="en-US" sz="1600" dirty="0">
                <a:solidFill>
                  <a:srgbClr val="000000"/>
                </a:solidFill>
                <a:latin typeface="Stratum2 Light" panose="020B0506030000020004" pitchFamily="34" charset="0"/>
              </a:rPr>
              <a:t>by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 as </a:t>
            </a:r>
            <a:r>
              <a:rPr lang="en-US" sz="1600" dirty="0">
                <a:solidFill>
                  <a:srgbClr val="000000"/>
                </a:solidFill>
                <a:latin typeface="Stratum2 Light" panose="020B0506030000020004" pitchFamily="34" charset="0"/>
              </a:rPr>
              <a:t>your schedule allows. No sign-up required. All are welcome!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Lunch provided.</a:t>
            </a:r>
          </a:p>
          <a:p>
            <a:pPr algn="ctr"/>
            <a:r>
              <a:rPr lang="en-US" sz="1600" b="0" i="0" dirty="0">
                <a:effectLst/>
                <a:latin typeface="Stratum2 Light" panose="020B0506030000020004" pitchFamily="34" charset="0"/>
              </a:rPr>
              <a:t>Facilitated by Tarron Anderson (UHR</a:t>
            </a:r>
            <a:r>
              <a:rPr lang="en-US" sz="1600" b="0" i="0" dirty="0">
                <a:solidFill>
                  <a:srgbClr val="7A6855"/>
                </a:solidFill>
                <a:effectLst/>
                <a:latin typeface="Stratum2 Light" panose="020B0506030000020004" pitchFamily="34" charset="0"/>
              </a:rPr>
              <a:t>).</a:t>
            </a:r>
            <a:endParaRPr lang="en-US" sz="1600" dirty="0">
              <a:solidFill>
                <a:srgbClr val="7A6855"/>
              </a:solidFill>
              <a:latin typeface="Stratum2 Light" panose="020B050603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1B78D-0387-C756-E88A-95B47A4C1717}"/>
              </a:ext>
            </a:extLst>
          </p:cNvPr>
          <p:cNvSpPr txBox="1"/>
          <p:nvPr/>
        </p:nvSpPr>
        <p:spPr>
          <a:xfrm>
            <a:off x="4915275" y="6686417"/>
            <a:ext cx="2572203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73F09"/>
                </a:solidFill>
                <a:latin typeface="Stratum2 Regular" panose="020B0506030000020004" pitchFamily="34" charset="0"/>
              </a:rPr>
              <a:t>JANUARY 8</a:t>
            </a:r>
          </a:p>
          <a:p>
            <a:pPr algn="ctr"/>
            <a:endParaRPr lang="en-US" sz="24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400" dirty="0">
                <a:solidFill>
                  <a:srgbClr val="D73F09"/>
                </a:solidFill>
                <a:latin typeface="Stratum2 Regular" panose="020B0506030000020004" pitchFamily="34" charset="0"/>
              </a:rPr>
              <a:t>FEBRUARY 12</a:t>
            </a:r>
          </a:p>
          <a:p>
            <a:pPr algn="ctr"/>
            <a:endParaRPr lang="en-US" sz="24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400">
                <a:solidFill>
                  <a:srgbClr val="D73F09"/>
                </a:solidFill>
                <a:latin typeface="Stratum2 Regular" panose="020B0506030000020004" pitchFamily="34" charset="0"/>
              </a:rPr>
              <a:t>MARCH 12</a:t>
            </a:r>
            <a:endParaRPr lang="en-US" sz="24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BD292-0330-9B3E-400B-588479B6245E}"/>
              </a:ext>
            </a:extLst>
          </p:cNvPr>
          <p:cNvSpPr txBox="1"/>
          <p:nvPr/>
        </p:nvSpPr>
        <p:spPr>
          <a:xfrm>
            <a:off x="1828158" y="5214380"/>
            <a:ext cx="600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tratum2 Regular" panose="020B0506030000020004" pitchFamily="34" charset="0"/>
              </a:rPr>
              <a:t>THURSDAYS, 12-1:30pm	 MU 212/MLK 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ACD8F-4431-FCCA-A04E-1E214F949282}"/>
              </a:ext>
            </a:extLst>
          </p:cNvPr>
          <p:cNvSpPr txBox="1"/>
          <p:nvPr/>
        </p:nvSpPr>
        <p:spPr>
          <a:xfrm>
            <a:off x="4833088" y="6104191"/>
            <a:ext cx="2736574" cy="430887"/>
          </a:xfrm>
          <a:prstGeom prst="rect">
            <a:avLst/>
          </a:prstGeom>
          <a:solidFill>
            <a:srgbClr val="7A68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tratum2 Regular" panose="020B0506030000020004" pitchFamily="34" charset="0"/>
              </a:rPr>
              <a:t>WINTER TERM DATES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857D8-0524-BEE6-723F-122308EC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85" y="9062032"/>
            <a:ext cx="2657280" cy="8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2483</TotalTime>
  <Words>107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Kievit Offc</vt:lpstr>
      <vt:lpstr>Stratum2 Light</vt:lpstr>
      <vt:lpstr>Stratum2 Regular</vt:lpstr>
      <vt:lpstr>Office Theme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Maes, Cari S</dc:creator>
  <cp:lastModifiedBy>Maes, Cari S</cp:lastModifiedBy>
  <cp:revision>14</cp:revision>
  <cp:lastPrinted>2025-12-04T17:13:08Z</cp:lastPrinted>
  <dcterms:created xsi:type="dcterms:W3CDTF">2024-05-29T17:59:37Z</dcterms:created>
  <dcterms:modified xsi:type="dcterms:W3CDTF">2025-12-08T22:48:17Z</dcterms:modified>
</cp:coreProperties>
</file>