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F09"/>
    <a:srgbClr val="7A6855"/>
    <a:srgbClr val="0D5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6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9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8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4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737D-83C9-46DA-BF06-03F1ECF7B21B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393D6-2924-4077-B6BA-A268184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ari.maes@oregonstat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8EFA2A-1CFB-9669-FF43-E5C1BACDD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5181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FCF16B-8238-6B6B-2310-BDAADE7D8D57}"/>
              </a:ext>
            </a:extLst>
          </p:cNvPr>
          <p:cNvSpPr/>
          <p:nvPr/>
        </p:nvSpPr>
        <p:spPr>
          <a:xfrm>
            <a:off x="388608" y="4535269"/>
            <a:ext cx="7383792" cy="646331"/>
          </a:xfrm>
          <a:prstGeom prst="rect">
            <a:avLst/>
          </a:prstGeom>
          <a:solidFill>
            <a:srgbClr val="D73F09">
              <a:alpha val="65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1" cap="none" spc="0" dirty="0">
                <a:ln w="0">
                  <a:noFill/>
                  <a:prstDash val="solid"/>
                </a:ln>
                <a:solidFill>
                  <a:schemeClr val="bg1"/>
                </a:solidFill>
                <a:latin typeface="Stratum2 Regular" panose="020B0506030000020004" pitchFamily="34" charset="0"/>
              </a:rPr>
              <a:t>BEAVER MOMS CONNECTIONS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224D7-497E-A35E-EED3-EB547110E6F7}"/>
              </a:ext>
            </a:extLst>
          </p:cNvPr>
          <p:cNvSpPr txBox="1"/>
          <p:nvPr/>
        </p:nvSpPr>
        <p:spPr>
          <a:xfrm>
            <a:off x="-3142" y="84194"/>
            <a:ext cx="465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ievit Offc" panose="020B0504030101020102" pitchFamily="34" charset="0"/>
              </a:rPr>
              <a:t>Division of Student Affairs | Family Resource Center</a:t>
            </a:r>
          </a:p>
        </p:txBody>
      </p:sp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6CC366A4-B793-AC5F-CE05-745139311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7" y="8839201"/>
            <a:ext cx="2927849" cy="9363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A74545-5D6F-B055-8D07-0E2F5863B9D5}"/>
              </a:ext>
            </a:extLst>
          </p:cNvPr>
          <p:cNvSpPr txBox="1"/>
          <p:nvPr/>
        </p:nvSpPr>
        <p:spPr>
          <a:xfrm>
            <a:off x="4332179" y="9097042"/>
            <a:ext cx="3440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tratum2 Medium" panose="020B0506030000020004" pitchFamily="34" charset="0"/>
              </a:rPr>
              <a:t>For accommodations due to disability, </a:t>
            </a:r>
          </a:p>
          <a:p>
            <a:r>
              <a:rPr lang="en-US" sz="1400" dirty="0">
                <a:latin typeface="Stratum2 Medium" panose="020B0506030000020004" pitchFamily="34" charset="0"/>
              </a:rPr>
              <a:t>please contact </a:t>
            </a:r>
            <a:r>
              <a:rPr lang="en-US" sz="1400" dirty="0">
                <a:latin typeface="Stratum2 Medium" panose="020B0506030000020004" pitchFamily="34" charset="0"/>
                <a:hlinkClick r:id="rId4"/>
              </a:rPr>
              <a:t>cari.maes@oregonstate.edu</a:t>
            </a:r>
            <a:r>
              <a:rPr lang="en-US" sz="1400" dirty="0">
                <a:latin typeface="Stratum2 Medium" panose="020B0506030000020004" pitchFamily="34" charset="0"/>
              </a:rPr>
              <a:t> or 541-737-4906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D2A22-7AA5-6DD2-05E6-165A139FEC89}"/>
              </a:ext>
            </a:extLst>
          </p:cNvPr>
          <p:cNvSpPr txBox="1"/>
          <p:nvPr/>
        </p:nvSpPr>
        <p:spPr>
          <a:xfrm>
            <a:off x="119268" y="6097715"/>
            <a:ext cx="4532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Stratum2 Light" panose="020B0506030000020004" pitchFamily="34" charset="0"/>
              </a:rPr>
              <a:t>J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oin other self-identified </a:t>
            </a:r>
            <a:r>
              <a:rPr lang="en-US" sz="2000" dirty="0">
                <a:solidFill>
                  <a:srgbClr val="000000"/>
                </a:solidFill>
                <a:latin typeface="Stratum2 Light" panose="020B0506030000020004" pitchFamily="34" charset="0"/>
              </a:rPr>
              <a:t>OSU moms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 to talk about parenting, work and everything in between. </a:t>
            </a:r>
          </a:p>
          <a:p>
            <a:endParaRPr lang="en-US" sz="2000" dirty="0">
              <a:solidFill>
                <a:srgbClr val="000000"/>
              </a:solidFill>
              <a:latin typeface="Stratum2 Light" panose="020B0506030000020004" pitchFamily="34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This is a time for informal connection and conversation, so drop </a:t>
            </a:r>
            <a:r>
              <a:rPr lang="en-US" sz="2000" dirty="0">
                <a:solidFill>
                  <a:srgbClr val="000000"/>
                </a:solidFill>
                <a:latin typeface="Stratum2 Light" panose="020B0506030000020004" pitchFamily="34" charset="0"/>
              </a:rPr>
              <a:t>by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 as </a:t>
            </a:r>
            <a:r>
              <a:rPr lang="en-US" sz="2000" dirty="0">
                <a:solidFill>
                  <a:srgbClr val="000000"/>
                </a:solidFill>
                <a:latin typeface="Stratum2 Light" panose="020B0506030000020004" pitchFamily="34" charset="0"/>
              </a:rPr>
              <a:t>your schedule allows. No sign-up required.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Lunch provided</a:t>
            </a:r>
            <a:r>
              <a:rPr lang="en-US" b="0" i="0" dirty="0">
                <a:solidFill>
                  <a:srgbClr val="000000"/>
                </a:solidFill>
                <a:effectLst/>
                <a:latin typeface="Stratum2 Light" panose="020B05060300000200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1B78D-0387-C756-E88A-95B47A4C1717}"/>
              </a:ext>
            </a:extLst>
          </p:cNvPr>
          <p:cNvSpPr txBox="1"/>
          <p:nvPr/>
        </p:nvSpPr>
        <p:spPr>
          <a:xfrm>
            <a:off x="4810912" y="5974604"/>
            <a:ext cx="248275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Stratum2 Regular" panose="020B0506030000020004" pitchFamily="34" charset="0"/>
              </a:rPr>
              <a:t>Fall Term Dates</a:t>
            </a:r>
          </a:p>
          <a:p>
            <a:pPr algn="ctr"/>
            <a:r>
              <a:rPr lang="en-US" sz="2800" dirty="0">
                <a:solidFill>
                  <a:srgbClr val="D73F09"/>
                </a:solidFill>
                <a:latin typeface="Stratum2 Regular" panose="020B0506030000020004" pitchFamily="34" charset="0"/>
              </a:rPr>
              <a:t>OCT 15 </a:t>
            </a:r>
          </a:p>
          <a:p>
            <a:pPr algn="ctr"/>
            <a:endParaRPr lang="en-US" sz="2800" dirty="0">
              <a:solidFill>
                <a:srgbClr val="D73F09"/>
              </a:solidFill>
              <a:latin typeface="Stratum2 Regular" panose="020B0506030000020004" pitchFamily="34" charset="0"/>
            </a:endParaRPr>
          </a:p>
          <a:p>
            <a:pPr algn="ctr"/>
            <a:r>
              <a:rPr lang="en-US" sz="2800" dirty="0">
                <a:solidFill>
                  <a:srgbClr val="D73F09"/>
                </a:solidFill>
                <a:latin typeface="Stratum2 Regular" panose="020B0506030000020004" pitchFamily="34" charset="0"/>
              </a:rPr>
              <a:t>NOV 4</a:t>
            </a:r>
          </a:p>
          <a:p>
            <a:pPr algn="ctr"/>
            <a:endParaRPr lang="en-US" sz="2800" dirty="0">
              <a:solidFill>
                <a:srgbClr val="D73F09"/>
              </a:solidFill>
              <a:latin typeface="Stratum2 Regular" panose="020B0506030000020004" pitchFamily="34" charset="0"/>
            </a:endParaRPr>
          </a:p>
          <a:p>
            <a:pPr algn="ctr"/>
            <a:r>
              <a:rPr lang="en-US" sz="2800" dirty="0">
                <a:solidFill>
                  <a:srgbClr val="D73F09"/>
                </a:solidFill>
                <a:latin typeface="Stratum2 Regular" panose="020B0506030000020004" pitchFamily="34" charset="0"/>
              </a:rPr>
              <a:t>DEC 2</a:t>
            </a:r>
            <a:endParaRPr lang="en-US" dirty="0">
              <a:solidFill>
                <a:srgbClr val="D73F09"/>
              </a:solidFill>
              <a:latin typeface="Stratum2 Regular" panose="020B05060300000200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BD292-0330-9B3E-400B-588479B6245E}"/>
              </a:ext>
            </a:extLst>
          </p:cNvPr>
          <p:cNvSpPr txBox="1"/>
          <p:nvPr/>
        </p:nvSpPr>
        <p:spPr>
          <a:xfrm>
            <a:off x="1577010" y="5154453"/>
            <a:ext cx="6343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tratum2 Regular" panose="020B0506030000020004" pitchFamily="34" charset="0"/>
              </a:rPr>
              <a:t>				12-1</a:t>
            </a:r>
            <a:r>
              <a:rPr lang="en-US" sz="2400" dirty="0">
                <a:latin typeface="Stratum2 Regular" panose="020B0506030000020004" pitchFamily="34" charset="0"/>
                <a:sym typeface="Wingdings" panose="05000000000000000000" pitchFamily="2" charset="2"/>
              </a:rPr>
              <a:t>:00</a:t>
            </a:r>
            <a:r>
              <a:rPr lang="en-US" sz="2400" dirty="0">
                <a:latin typeface="Stratum2 Regular" panose="020B0506030000020004" pitchFamily="34" charset="0"/>
              </a:rPr>
              <a:t>pm	     MU 221/BOARD RM</a:t>
            </a:r>
          </a:p>
        </p:txBody>
      </p:sp>
    </p:spTree>
    <p:extLst>
      <p:ext uri="{BB962C8B-B14F-4D97-AF65-F5344CB8AC3E}">
        <p14:creationId xmlns:p14="http://schemas.microsoft.com/office/powerpoint/2010/main" val="335953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1105</TotalTime>
  <Words>90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Kievit Offc</vt:lpstr>
      <vt:lpstr>Stratum2 Light</vt:lpstr>
      <vt:lpstr>Stratum2 Medium</vt:lpstr>
      <vt:lpstr>Stratum2 Regular</vt:lpstr>
      <vt:lpstr>Office Theme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Maes, Cari S</dc:creator>
  <cp:lastModifiedBy>Maes, Cari S</cp:lastModifiedBy>
  <cp:revision>10</cp:revision>
  <dcterms:created xsi:type="dcterms:W3CDTF">2024-05-29T17:59:37Z</dcterms:created>
  <dcterms:modified xsi:type="dcterms:W3CDTF">2025-09-08T20:04:23Z</dcterms:modified>
</cp:coreProperties>
</file>